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College credit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Advanced Placement</a:t>
            </a:r>
          </a:p>
          <a:p>
            <a:r>
              <a:rPr lang="en-US" dirty="0" smtClean="0"/>
              <a:t>Dual Credit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8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Advanced Placement</a:t>
            </a:r>
          </a:p>
          <a:p>
            <a:pPr lvl="1"/>
            <a:r>
              <a:rPr lang="en-US" dirty="0" err="1" smtClean="0"/>
              <a:t>CollegeBoard</a:t>
            </a:r>
            <a:endParaRPr lang="en-US" dirty="0" smtClean="0"/>
          </a:p>
          <a:p>
            <a:pPr lvl="1"/>
            <a:r>
              <a:rPr lang="en-US" dirty="0" smtClean="0"/>
              <a:t>College Level Curriculum</a:t>
            </a:r>
          </a:p>
          <a:p>
            <a:pPr lvl="1"/>
            <a:r>
              <a:rPr lang="en-US" dirty="0" smtClean="0"/>
              <a:t>Test Driven</a:t>
            </a:r>
          </a:p>
          <a:p>
            <a:pPr lvl="1"/>
            <a:r>
              <a:rPr lang="en-US" dirty="0" smtClean="0"/>
              <a:t>Cost </a:t>
            </a:r>
          </a:p>
          <a:p>
            <a:pPr lvl="1"/>
            <a:r>
              <a:rPr lang="en-US" dirty="0" smtClean="0"/>
              <a:t>University/College Acceptance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Dual Credit</a:t>
            </a:r>
          </a:p>
          <a:p>
            <a:pPr lvl="1"/>
            <a:r>
              <a:rPr lang="en-US" dirty="0" smtClean="0"/>
              <a:t>Maricopa Community College</a:t>
            </a:r>
          </a:p>
          <a:p>
            <a:pPr lvl="2"/>
            <a:r>
              <a:rPr lang="en-US" dirty="0" smtClean="0"/>
              <a:t>Chandler Gilbert</a:t>
            </a:r>
          </a:p>
          <a:p>
            <a:pPr lvl="2"/>
            <a:r>
              <a:rPr lang="en-US" dirty="0" smtClean="0"/>
              <a:t>Scottsdale</a:t>
            </a:r>
          </a:p>
          <a:p>
            <a:pPr lvl="1"/>
            <a:r>
              <a:rPr lang="en-US" dirty="0" smtClean="0"/>
              <a:t>College Level Curriculum</a:t>
            </a:r>
          </a:p>
          <a:p>
            <a:pPr lvl="1"/>
            <a:r>
              <a:rPr lang="en-US" dirty="0" smtClean="0"/>
              <a:t>Grade Driven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University/College Acceptance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051300" y="5387342"/>
            <a:ext cx="4445000" cy="505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Same Class/Teacher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4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10820400" cy="4024125"/>
          </a:xfrm>
        </p:spPr>
        <p:txBody>
          <a:bodyPr/>
          <a:lstStyle/>
          <a:p>
            <a:r>
              <a:rPr lang="en-US" sz="2400" dirty="0" smtClean="0"/>
              <a:t>MCCD manages registration</a:t>
            </a:r>
          </a:p>
          <a:p>
            <a:pPr lvl="1"/>
            <a:r>
              <a:rPr lang="en-US" sz="2400" dirty="0" smtClean="0"/>
              <a:t>Program information will be provided by classroom teachers</a:t>
            </a:r>
          </a:p>
          <a:p>
            <a:pPr lvl="1"/>
            <a:r>
              <a:rPr lang="en-US" sz="2400" dirty="0" smtClean="0"/>
              <a:t>Online</a:t>
            </a:r>
          </a:p>
          <a:p>
            <a:pPr lvl="2"/>
            <a:r>
              <a:rPr lang="en-US" sz="2000" dirty="0" smtClean="0"/>
              <a:t>$85 per credit hour</a:t>
            </a:r>
          </a:p>
          <a:p>
            <a:pPr lvl="2"/>
            <a:r>
              <a:rPr lang="en-US" sz="2000" dirty="0" smtClean="0"/>
              <a:t>Courses are 3 or 4 credits</a:t>
            </a:r>
          </a:p>
          <a:p>
            <a:pPr lvl="1"/>
            <a:r>
              <a:rPr lang="en-US" sz="2400" dirty="0" smtClean="0"/>
              <a:t>Registrations due by September 6</a:t>
            </a:r>
            <a:r>
              <a:rPr lang="en-US" sz="2400" baseline="30000" dirty="0" smtClean="0"/>
              <a:t>th</a:t>
            </a:r>
            <a:endParaRPr lang="en-US" sz="2400" dirty="0" smtClean="0"/>
          </a:p>
          <a:p>
            <a:pPr lvl="1"/>
            <a:r>
              <a:rPr lang="en-US" sz="2400" dirty="0" smtClean="0"/>
              <a:t>Payment due by September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</a:p>
          <a:p>
            <a:pPr lvl="1"/>
            <a:endParaRPr lang="en-US" sz="2400" baseline="30000" dirty="0"/>
          </a:p>
          <a:p>
            <a:pPr lvl="1"/>
            <a:r>
              <a:rPr lang="en-US" sz="2400" dirty="0"/>
              <a:t>Teachers </a:t>
            </a:r>
            <a:r>
              <a:rPr lang="en-US" sz="2400" dirty="0" smtClean="0"/>
              <a:t>must be certified by MCCD</a:t>
            </a:r>
            <a:endParaRPr lang="en-US" sz="2400" dirty="0"/>
          </a:p>
          <a:p>
            <a:pPr lvl="1"/>
            <a:endParaRPr lang="en-US" sz="2400" baseline="30000" dirty="0"/>
          </a:p>
          <a:p>
            <a:pPr lvl="1"/>
            <a:endParaRPr lang="en-US" sz="2400" baseline="30000" dirty="0" smtClean="0"/>
          </a:p>
          <a:p>
            <a:pPr lvl="1"/>
            <a:endParaRPr lang="en-US" sz="2400" baseline="30000" dirty="0" smtClean="0"/>
          </a:p>
          <a:p>
            <a:pPr lvl="1"/>
            <a:endParaRPr lang="en-US" sz="24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769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10820400" cy="4024125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Major Changes</a:t>
            </a:r>
          </a:p>
          <a:p>
            <a:pPr lvl="1"/>
            <a:r>
              <a:rPr lang="en-US" sz="2800" dirty="0" smtClean="0"/>
              <a:t>Students must register with the </a:t>
            </a:r>
            <a:r>
              <a:rPr lang="en-US" sz="2800" dirty="0" err="1" smtClean="0"/>
              <a:t>CollegeBoard</a:t>
            </a:r>
            <a:r>
              <a:rPr lang="en-US" sz="2800" dirty="0" smtClean="0"/>
              <a:t> My AP</a:t>
            </a:r>
          </a:p>
          <a:p>
            <a:pPr lvl="2"/>
            <a:r>
              <a:rPr lang="en-US" sz="2600" dirty="0" smtClean="0"/>
              <a:t>Classroom teacher</a:t>
            </a:r>
          </a:p>
          <a:p>
            <a:pPr lvl="3"/>
            <a:r>
              <a:rPr lang="en-US" sz="2400" dirty="0" smtClean="0"/>
              <a:t>After August 1</a:t>
            </a:r>
            <a:r>
              <a:rPr lang="en-US" sz="2400" baseline="30000" dirty="0" smtClean="0"/>
              <a:t>st</a:t>
            </a:r>
            <a:endParaRPr lang="en-US" sz="2400" dirty="0" smtClean="0"/>
          </a:p>
          <a:p>
            <a:pPr lvl="2"/>
            <a:r>
              <a:rPr lang="en-US" sz="2600" dirty="0" smtClean="0"/>
              <a:t>Access to </a:t>
            </a:r>
            <a:r>
              <a:rPr lang="en-US" sz="2600" dirty="0" err="1" smtClean="0"/>
              <a:t>CollegeBoard</a:t>
            </a:r>
            <a:r>
              <a:rPr lang="en-US" sz="2600" dirty="0" smtClean="0"/>
              <a:t> Test Prep</a:t>
            </a:r>
          </a:p>
          <a:p>
            <a:pPr lvl="2"/>
            <a:r>
              <a:rPr lang="en-US" sz="2600" dirty="0" smtClean="0"/>
              <a:t>Instructional materials</a:t>
            </a:r>
          </a:p>
          <a:p>
            <a:pPr lvl="1"/>
            <a:r>
              <a:rPr lang="en-US" sz="2800" dirty="0" smtClean="0"/>
              <a:t>Albert.io ($10) </a:t>
            </a:r>
          </a:p>
          <a:p>
            <a:pPr lvl="2"/>
            <a:r>
              <a:rPr lang="en-US" sz="2600" dirty="0" smtClean="0"/>
              <a:t>Additional Test Prep</a:t>
            </a:r>
          </a:p>
          <a:p>
            <a:pPr lvl="1"/>
            <a:r>
              <a:rPr lang="en-US" sz="2800" dirty="0" smtClean="0"/>
              <a:t>Must decide, register and pay for test by October</a:t>
            </a:r>
          </a:p>
          <a:p>
            <a:pPr lvl="2"/>
            <a:r>
              <a:rPr lang="en-US" sz="2600" dirty="0" smtClean="0"/>
              <a:t>$95 per test</a:t>
            </a:r>
          </a:p>
          <a:p>
            <a:pPr lvl="2"/>
            <a:r>
              <a:rPr lang="en-US" sz="2600" dirty="0" smtClean="0"/>
              <a:t>Late Fee at least $40</a:t>
            </a:r>
          </a:p>
          <a:p>
            <a:pPr lvl="1"/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39609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Basha </a:t>
            </a:r>
            <a:r>
              <a:rPr lang="en-US" dirty="0" err="1" smtClean="0"/>
              <a:t>ap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2194559"/>
            <a:ext cx="10303933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				</a:t>
            </a:r>
            <a:r>
              <a:rPr lang="en-US" sz="3200" dirty="0" smtClean="0"/>
              <a:t>2018/2019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1200 tests</a:t>
            </a:r>
          </a:p>
          <a:p>
            <a:r>
              <a:rPr lang="en-US" sz="2800" dirty="0" smtClean="0"/>
              <a:t>600 students</a:t>
            </a:r>
          </a:p>
          <a:p>
            <a:r>
              <a:rPr lang="en-US" sz="2800" dirty="0" smtClean="0"/>
              <a:t>Passing Rate 76%</a:t>
            </a:r>
          </a:p>
          <a:p>
            <a:pPr lvl="1"/>
            <a:r>
              <a:rPr lang="en-US" sz="2800" dirty="0" smtClean="0"/>
              <a:t>Highest in Basha history</a:t>
            </a:r>
          </a:p>
          <a:p>
            <a:r>
              <a:rPr lang="en-US" sz="2800" dirty="0" smtClean="0"/>
              <a:t>47% Tests 4 or 5</a:t>
            </a:r>
          </a:p>
          <a:p>
            <a:pPr lvl="1"/>
            <a:r>
              <a:rPr lang="en-US" sz="2800" dirty="0" smtClean="0"/>
              <a:t>Highest in Basha history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Capstone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2194559"/>
            <a:ext cx="10651067" cy="4024125"/>
          </a:xfrm>
        </p:spPr>
        <p:txBody>
          <a:bodyPr/>
          <a:lstStyle/>
          <a:p>
            <a:r>
              <a:rPr lang="en-US" dirty="0" smtClean="0"/>
              <a:t>What is AP Capstone?</a:t>
            </a:r>
            <a:endParaRPr lang="en-US" dirty="0"/>
          </a:p>
          <a:p>
            <a:r>
              <a:rPr lang="en-US" dirty="0" smtClean="0"/>
              <a:t>Capstone Courses</a:t>
            </a:r>
          </a:p>
          <a:p>
            <a:pPr lvl="1"/>
            <a:r>
              <a:rPr lang="en-US" dirty="0" smtClean="0"/>
              <a:t>AP Seminar</a:t>
            </a:r>
          </a:p>
          <a:p>
            <a:pPr lvl="1"/>
            <a:r>
              <a:rPr lang="en-US" dirty="0" smtClean="0"/>
              <a:t>AP Research</a:t>
            </a:r>
          </a:p>
          <a:p>
            <a:pPr lvl="1"/>
            <a:r>
              <a:rPr lang="en-US" dirty="0" smtClean="0"/>
              <a:t>Additional Requirements</a:t>
            </a:r>
          </a:p>
          <a:p>
            <a:pPr lvl="1"/>
            <a:endParaRPr lang="en-US" dirty="0"/>
          </a:p>
          <a:p>
            <a:r>
              <a:rPr lang="en-US" dirty="0" smtClean="0"/>
              <a:t>Course Skills</a:t>
            </a:r>
          </a:p>
          <a:p>
            <a:r>
              <a:rPr lang="en-US" dirty="0" smtClean="0"/>
              <a:t>Benefits</a:t>
            </a:r>
          </a:p>
        </p:txBody>
      </p:sp>
    </p:spTree>
    <p:extLst>
      <p:ext uri="{BB962C8B-B14F-4D97-AF65-F5344CB8AC3E}">
        <p14:creationId xmlns:p14="http://schemas.microsoft.com/office/powerpoint/2010/main" val="42271096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10007</TotalTime>
  <Words>150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College credit</vt:lpstr>
      <vt:lpstr>Program comparison</vt:lpstr>
      <vt:lpstr>Dual credit</vt:lpstr>
      <vt:lpstr>Advanced placement</vt:lpstr>
      <vt:lpstr>Basha ap data</vt:lpstr>
      <vt:lpstr>AP Capstone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credit</dc:title>
  <dc:creator>Fujino, Gary</dc:creator>
  <cp:lastModifiedBy>Fujino, Gary</cp:lastModifiedBy>
  <cp:revision>9</cp:revision>
  <dcterms:created xsi:type="dcterms:W3CDTF">2019-07-17T15:55:45Z</dcterms:created>
  <dcterms:modified xsi:type="dcterms:W3CDTF">2019-07-24T14:43:37Z</dcterms:modified>
</cp:coreProperties>
</file>